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60" r:id="rId3"/>
    <p:sldId id="261" r:id="rId4"/>
    <p:sldId id="257" r:id="rId5"/>
    <p:sldId id="258" r:id="rId6"/>
    <p:sldId id="259" r:id="rId7"/>
    <p:sldId id="267" r:id="rId8"/>
    <p:sldId id="262" r:id="rId9"/>
    <p:sldId id="268" r:id="rId10"/>
    <p:sldId id="266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02C6D-F3E3-44A6-8CD6-EA773CE8D7F1}" type="datetimeFigureOut">
              <a:rPr lang="en-US" smtClean="0"/>
              <a:t>12/25/2015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A7370-BE7C-47AC-88A0-66E9D9ABE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5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A7370-BE7C-47AC-88A0-66E9D9ABEE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46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BD73-87F3-4CF5-9764-0DDCD131C464}" type="datetime1">
              <a:rPr lang="en-US" smtClean="0"/>
              <a:t>12/25/2015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7DDF-B9CB-45FE-8C1E-F354FD10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78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5977A-0130-4184-AE28-F39368532C65}" type="datetime1">
              <a:rPr lang="en-US" smtClean="0"/>
              <a:t>12/25/2015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7DDF-B9CB-45FE-8C1E-F354FD10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40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5C301-16EA-4497-96E9-D2061BDBD820}" type="datetime1">
              <a:rPr lang="en-US" smtClean="0"/>
              <a:t>12/25/2015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7DDF-B9CB-45FE-8C1E-F354FD10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78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9A964-5CB8-42B0-97DD-A4880735A660}" type="datetime1">
              <a:rPr lang="en-US" smtClean="0"/>
              <a:t>12/25/2015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7DDF-B9CB-45FE-8C1E-F354FD10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9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74382-0188-4B8F-A224-BDD25D53F135}" type="datetime1">
              <a:rPr lang="en-US" smtClean="0"/>
              <a:t>12/25/2015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7DDF-B9CB-45FE-8C1E-F354FD10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2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D27B2-2D96-4350-9498-46E2F9F34C32}" type="datetime1">
              <a:rPr lang="en-US" smtClean="0"/>
              <a:t>12/25/2015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7DDF-B9CB-45FE-8C1E-F354FD10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86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4C883-4072-493D-96F1-29E40BFB780C}" type="datetime1">
              <a:rPr lang="en-US" smtClean="0"/>
              <a:t>12/25/2015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7DDF-B9CB-45FE-8C1E-F354FD10DB3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21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094A6-6B52-4FF6-9854-E343C9EC89DE}" type="datetime1">
              <a:rPr lang="en-US" smtClean="0"/>
              <a:t>12/25/2015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7DDF-B9CB-45FE-8C1E-F354FD10DB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68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372B5-31BA-4498-8B8E-CC3E3CBB72EF}" type="datetime1">
              <a:rPr lang="en-US" smtClean="0"/>
              <a:t>12/25/2015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7DDF-B9CB-45FE-8C1E-F354FD10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41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90DAE-3BD9-498A-B0F0-74DBC69886B4}" type="datetime1">
              <a:rPr lang="en-US" smtClean="0"/>
              <a:t>12/25/2015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7DDF-B9CB-45FE-8C1E-F354FD10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43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85CB-1F96-4A28-9BC6-5FCD21FB9E6F}" type="datetime1">
              <a:rPr lang="en-US" smtClean="0"/>
              <a:t>12/25/2015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7DDF-B9CB-45FE-8C1E-F354FD10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2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C8F5272-B03E-480D-8247-1553686E6A9C}" type="datetime1">
              <a:rPr lang="en-US" smtClean="0"/>
              <a:t>12/25/2015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B7DDF-B9CB-45FE-8C1E-F354FD10D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9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31" y="539358"/>
            <a:ext cx="8230539" cy="536774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7DDF-B9CB-45FE-8C1E-F354FD10DB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6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92765" y="265043"/>
            <a:ext cx="12284765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23000">
                <a:schemeClr val="accent1">
                  <a:lumMod val="60000"/>
                  <a:lumOff val="40000"/>
                </a:schemeClr>
              </a:gs>
              <a:gs pos="6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40" tIns="91440" bIns="0" rtlCol="0">
            <a:spAutoFit/>
          </a:bodyPr>
          <a:lstStyle/>
          <a:p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en-US" sz="28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Activities</a:t>
            </a:r>
            <a:endParaRPr lang="en-US" sz="28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691042" y="902901"/>
            <a:ext cx="13699278" cy="5968262"/>
            <a:chOff x="-691042" y="902901"/>
            <a:chExt cx="13699278" cy="596826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1611" y="3480319"/>
              <a:ext cx="5066521" cy="337768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545" y="3467155"/>
              <a:ext cx="5106012" cy="340400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26564">
              <a:off x="-691042" y="1160253"/>
              <a:ext cx="4926084" cy="328405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1748">
              <a:off x="8121925" y="1352317"/>
              <a:ext cx="4886311" cy="325754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3797" y="902901"/>
              <a:ext cx="4926086" cy="328405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2" name="TextBox 11"/>
          <p:cNvSpPr txBox="1"/>
          <p:nvPr/>
        </p:nvSpPr>
        <p:spPr>
          <a:xfrm>
            <a:off x="0" y="1112987"/>
            <a:ext cx="3936767" cy="36933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Christmas 2015</a:t>
            </a:r>
            <a:endParaRPr lang="en-US" b="1" i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E9B7DDF-B9CB-45FE-8C1E-F354FD10DB39}" type="slidenum">
              <a:rPr lang="en-US" sz="1400" b="1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pPr/>
              <a:t>10</a:t>
            </a:fld>
            <a:endParaRPr lang="en-US" sz="1400" b="1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903" y="152649"/>
            <a:ext cx="1793097" cy="90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7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69" y="765725"/>
            <a:ext cx="4583728" cy="30359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92" y="3052293"/>
            <a:ext cx="5076813" cy="3805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69" y="3801700"/>
            <a:ext cx="4583728" cy="3056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92765" y="265043"/>
            <a:ext cx="12284765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23000">
                <a:schemeClr val="accent1">
                  <a:lumMod val="60000"/>
                  <a:lumOff val="40000"/>
                </a:schemeClr>
              </a:gs>
              <a:gs pos="6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40" tIns="91440" bIns="0" rtlCol="0">
            <a:spAutoFit/>
          </a:bodyPr>
          <a:lstStyle/>
          <a:p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en-US" sz="28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Year End Party</a:t>
            </a:r>
            <a:endParaRPr lang="en-US" sz="28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55233" y="2283712"/>
            <a:ext cx="3936767" cy="36933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2014 &amp; 2015</a:t>
            </a:r>
            <a:endParaRPr lang="en-US" b="1" i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E9B7DDF-B9CB-45FE-8C1E-F354FD10DB39}" type="slidenum">
              <a:rPr lang="en-US" sz="1400" b="1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pPr/>
              <a:t>11</a:t>
            </a:fld>
            <a:endParaRPr lang="en-US" sz="1400" b="1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903" y="152649"/>
            <a:ext cx="1793097" cy="90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4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2" y="946061"/>
            <a:ext cx="5481522" cy="36543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92765" y="265043"/>
            <a:ext cx="12284765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23000">
                <a:schemeClr val="accent1">
                  <a:lumMod val="60000"/>
                  <a:lumOff val="40000"/>
                </a:schemeClr>
              </a:gs>
              <a:gs pos="6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40" tIns="91440" bIns="0" rtlCol="0">
            <a:spAutoFit/>
          </a:bodyPr>
          <a:lstStyle/>
          <a:p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en-US" sz="28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Nerd Night</a:t>
            </a:r>
            <a:endParaRPr lang="en-US" sz="28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934146"/>
            <a:ext cx="3936767" cy="36933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Nerd Night II - July 2014</a:t>
            </a:r>
            <a:endParaRPr lang="en-US" b="1" i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1653" y="4905770"/>
            <a:ext cx="11274216" cy="1900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0" i="0" u="none" strike="noStrike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                                         Vietnam has a growing and talented</a:t>
            </a:r>
            <a:r>
              <a:rPr lang="en-US" sz="2000" b="0" i="0" u="none" strike="noStrike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en-US" sz="2000" b="0" i="0" u="none" strike="noStrike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IT community. </a:t>
            </a:r>
          </a:p>
          <a:p>
            <a:pPr algn="just">
              <a:lnSpc>
                <a:spcPct val="150000"/>
              </a:lnSpc>
            </a:pPr>
            <a:r>
              <a:rPr lang="en-US" sz="2000" b="0" i="0" u="none" strike="noStrike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IBSV along</a:t>
            </a:r>
            <a:r>
              <a:rPr lang="en-US" sz="2000" b="0" i="0" u="none" strike="noStrike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with LKT, Code Force</a:t>
            </a:r>
            <a:r>
              <a:rPr lang="en-US" sz="2000" b="0" i="0" u="none" strike="noStrike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aim</a:t>
            </a:r>
            <a:r>
              <a:rPr lang="en-US" sz="2000" b="0" i="0" u="none" strike="noStrike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en-US" sz="2000" b="0" i="0" u="none" strike="noStrike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to provide a fun and safe way to meet with other</a:t>
            </a:r>
            <a:r>
              <a:rPr lang="en-US" sz="2000" b="0" i="0" u="none" strike="noStrike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en-US" sz="2000" b="0" i="0" u="none" strike="noStrike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professionals in this emerging workforce with the goal of sharing knowledge,</a:t>
            </a:r>
            <a:r>
              <a:rPr lang="en-US" sz="2000" b="0" i="0" u="none" strike="noStrike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en-US" sz="2000" b="0" i="0" u="none" strike="noStrike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collaboration and building</a:t>
            </a:r>
            <a:r>
              <a:rPr lang="en-US" sz="2000" b="0" i="0" u="none" strike="noStrike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en-US" sz="2000" b="0" i="0" u="none" strike="noStrike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connections.</a:t>
            </a:r>
            <a:endParaRPr lang="en-US" sz="20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E9B7DDF-B9CB-45FE-8C1E-F354FD10DB39}" type="slidenum">
              <a:rPr lang="en-US" sz="1400" b="1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pPr/>
              <a:t>12</a:t>
            </a:fld>
            <a:endParaRPr lang="en-US" sz="1400" b="1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903" y="152649"/>
            <a:ext cx="1793097" cy="9034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71" y="946061"/>
            <a:ext cx="5515997" cy="365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0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4779"/>
            <a:ext cx="5675291" cy="425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126" y="3971298"/>
            <a:ext cx="6332874" cy="26928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92765" y="265043"/>
            <a:ext cx="12284765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23000">
                <a:schemeClr val="accent1">
                  <a:lumMod val="60000"/>
                  <a:lumOff val="40000"/>
                </a:schemeClr>
              </a:gs>
              <a:gs pos="6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40" tIns="91440" bIns="0" rtlCol="0">
            <a:spAutoFit/>
          </a:bodyPr>
          <a:lstStyle/>
          <a:p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en-US" sz="28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Nerd Night</a:t>
            </a:r>
            <a:endParaRPr lang="en-US" sz="28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543746"/>
            <a:ext cx="3936767" cy="36933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Nerd Night III - Dec 2015</a:t>
            </a:r>
            <a:endParaRPr lang="en-US" b="1" i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E9B7DDF-B9CB-45FE-8C1E-F354FD10DB39}" type="slidenum">
              <a:rPr lang="en-US" sz="1400" b="1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pPr/>
              <a:t>13</a:t>
            </a:fld>
            <a:endParaRPr lang="en-US" sz="1400" b="1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903" y="152649"/>
            <a:ext cx="1793097" cy="9034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126" y="964779"/>
            <a:ext cx="6332874" cy="283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4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93" y="1033907"/>
            <a:ext cx="5151383" cy="38635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92765" y="265043"/>
            <a:ext cx="12284765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23000">
                <a:schemeClr val="accent1">
                  <a:lumMod val="60000"/>
                  <a:lumOff val="40000"/>
                </a:schemeClr>
              </a:gs>
              <a:gs pos="6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40" tIns="91440" bIns="0" rtlCol="0">
            <a:spAutoFit/>
          </a:bodyPr>
          <a:lstStyle/>
          <a:p>
            <a:r>
              <a:rPr lang="en-US" sz="28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Training</a:t>
            </a:r>
            <a:endParaRPr lang="en-US" sz="28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067" y="4897444"/>
            <a:ext cx="846684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Internship length: 3 months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Global and friendly corporate culture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Intensive training and professional skills development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Latest technologies and process training (Scrum, CMMI)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7DDF-B9CB-45FE-8C1E-F354FD10DB39}" type="slidenum">
              <a:rPr lang="en-US" sz="1400" b="1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2</a:t>
            </a:fld>
            <a:endParaRPr lang="en-US" sz="14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903" y="152649"/>
            <a:ext cx="1793097" cy="903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60" y="1033907"/>
            <a:ext cx="5151383" cy="386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9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96" y="788263"/>
            <a:ext cx="2755595" cy="6136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92765" y="265043"/>
            <a:ext cx="12284765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23000">
                <a:schemeClr val="accent1">
                  <a:lumMod val="60000"/>
                  <a:lumOff val="40000"/>
                </a:schemeClr>
              </a:gs>
              <a:gs pos="6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40" tIns="91440" bIns="0" rtlCol="0">
            <a:spAutoFit/>
          </a:bodyPr>
          <a:lstStyle/>
          <a:p>
            <a:r>
              <a:rPr lang="en-US" sz="28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IT Class</a:t>
            </a:r>
            <a:endParaRPr lang="en-US" sz="28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67174" y="4688205"/>
            <a:ext cx="3936767" cy="408623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First IT Class in October 2015</a:t>
            </a:r>
            <a:endParaRPr lang="en-US" b="1" i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7DDF-B9CB-45FE-8C1E-F354FD10DB39}" type="slidenum">
              <a:rPr lang="en-US" sz="1400" b="1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3</a:t>
            </a:fld>
            <a:endParaRPr lang="en-US" sz="14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903" y="152649"/>
            <a:ext cx="1793097" cy="90341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310458" y="952363"/>
            <a:ext cx="8579354" cy="3571742"/>
            <a:chOff x="3310458" y="952363"/>
            <a:chExt cx="8579354" cy="357174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458" y="952363"/>
              <a:ext cx="4762324" cy="357174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8070" y="952363"/>
              <a:ext cx="3571742" cy="3571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143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658" y="1056066"/>
            <a:ext cx="7366716" cy="55250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92765" y="265043"/>
            <a:ext cx="12284765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23000">
                <a:schemeClr val="accent1">
                  <a:lumMod val="60000"/>
                  <a:lumOff val="40000"/>
                </a:schemeClr>
              </a:gs>
              <a:gs pos="6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40" tIns="91440" bIns="0" rtlCol="0">
            <a:spAutoFit/>
          </a:bodyPr>
          <a:lstStyle/>
          <a:p>
            <a:r>
              <a:rPr lang="en-US" sz="28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Monday meeting</a:t>
            </a:r>
            <a:endParaRPr lang="en-US" sz="28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7DDF-B9CB-45FE-8C1E-F354FD10DB39}" type="slidenum">
              <a:rPr lang="en-US" sz="1400" b="1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4</a:t>
            </a:fld>
            <a:endParaRPr lang="en-US" sz="14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903" y="152649"/>
            <a:ext cx="1793097" cy="90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9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7" y="1094705"/>
            <a:ext cx="7263685" cy="54477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92765" y="265043"/>
            <a:ext cx="12284765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23000">
                <a:schemeClr val="accent1">
                  <a:lumMod val="60000"/>
                  <a:lumOff val="40000"/>
                </a:schemeClr>
              </a:gs>
              <a:gs pos="6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40" tIns="91440" bIns="0" rtlCol="0">
            <a:spAutoFit/>
          </a:bodyPr>
          <a:lstStyle/>
          <a:p>
            <a:r>
              <a:rPr lang="en-US" sz="28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Friday lunch</a:t>
            </a:r>
            <a:endParaRPr lang="en-US" sz="28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7DDF-B9CB-45FE-8C1E-F354FD10DB39}" type="slidenum">
              <a:rPr lang="en-US" sz="1400" b="1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5</a:t>
            </a:fld>
            <a:endParaRPr lang="en-US" sz="14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903" y="152649"/>
            <a:ext cx="1793097" cy="90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1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6593" y="184089"/>
            <a:ext cx="31113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Company trip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92765" y="265043"/>
            <a:ext cx="12284765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23000">
                <a:schemeClr val="accent1">
                  <a:lumMod val="60000"/>
                  <a:lumOff val="40000"/>
                </a:schemeClr>
              </a:gs>
              <a:gs pos="6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40" tIns="91440" bIns="0" rtlCol="0">
            <a:spAutoFit/>
          </a:bodyPr>
          <a:lstStyle/>
          <a:p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en-US" sz="28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Company trip</a:t>
            </a:r>
            <a:endParaRPr lang="en-US" sz="28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8297" y="788264"/>
            <a:ext cx="11903703" cy="6069736"/>
            <a:chOff x="288297" y="788264"/>
            <a:chExt cx="11903703" cy="606973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4" r="6756"/>
            <a:stretch/>
          </p:blipFill>
          <p:spPr>
            <a:xfrm>
              <a:off x="288297" y="788264"/>
              <a:ext cx="5584469" cy="417507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4" r="5136"/>
            <a:stretch/>
          </p:blipFill>
          <p:spPr>
            <a:xfrm>
              <a:off x="6108337" y="2498501"/>
              <a:ext cx="5846782" cy="435949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255233" y="1839546"/>
              <a:ext cx="3936767" cy="369332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i="1" dirty="0" smtClean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Phu Quoc 2013</a:t>
              </a:r>
              <a:endParaRPr lang="en-US" b="1" i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7DDF-B9CB-45FE-8C1E-F354FD10DB39}" type="slidenum">
              <a:rPr lang="en-US" sz="1400" b="1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pPr/>
              <a:t>6</a:t>
            </a:fld>
            <a:endParaRPr lang="en-US" sz="14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903" y="152649"/>
            <a:ext cx="1793097" cy="90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0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43" y="2735096"/>
            <a:ext cx="5824615" cy="38578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92765" y="265043"/>
            <a:ext cx="12284765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23000">
                <a:schemeClr val="accent1">
                  <a:lumMod val="60000"/>
                  <a:lumOff val="40000"/>
                </a:schemeClr>
              </a:gs>
              <a:gs pos="6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40" tIns="91440" bIns="0" rtlCol="0">
            <a:spAutoFit/>
          </a:bodyPr>
          <a:lstStyle/>
          <a:p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en-US" sz="28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Company trip</a:t>
            </a:r>
            <a:endParaRPr lang="en-US" sz="28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973720"/>
            <a:ext cx="3936767" cy="36933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1" dirty="0" err="1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Vung</a:t>
            </a:r>
            <a:r>
              <a:rPr lang="en-US" b="1" i="1" dirty="0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Tau 2014</a:t>
            </a:r>
            <a:endParaRPr lang="en-US" b="1" i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7DDF-B9CB-45FE-8C1E-F354FD10DB39}" type="slidenum">
              <a:rPr lang="en-US" sz="1400" b="1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pPr/>
              <a:t>7</a:t>
            </a:fld>
            <a:endParaRPr lang="en-US" sz="14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903" y="152649"/>
            <a:ext cx="1793097" cy="9034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77" y="1016134"/>
            <a:ext cx="6049223" cy="400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7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904" y="888637"/>
            <a:ext cx="4129969" cy="3097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8927"/>
            <a:ext cx="4155861" cy="31168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139" y="869216"/>
            <a:ext cx="4155861" cy="31168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92765" y="265043"/>
            <a:ext cx="12284765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23000">
                <a:schemeClr val="accent1">
                  <a:lumMod val="60000"/>
                  <a:lumOff val="40000"/>
                </a:schemeClr>
              </a:gs>
              <a:gs pos="6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40" tIns="91440" bIns="0" rtlCol="0">
            <a:spAutoFit/>
          </a:bodyPr>
          <a:lstStyle/>
          <a:p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en-US" sz="28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Activities</a:t>
            </a:r>
            <a:endParaRPr lang="en-US" sz="28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224937"/>
            <a:ext cx="3936767" cy="36933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Paintball</a:t>
            </a:r>
            <a:endParaRPr lang="en-US" b="1" i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7DDF-B9CB-45FE-8C1E-F354FD10DB39}" type="slidenum">
              <a:rPr lang="en-US" sz="1400" b="1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pPr/>
              <a:t>8</a:t>
            </a:fld>
            <a:endParaRPr lang="en-US" sz="14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903" y="152649"/>
            <a:ext cx="1793097" cy="90341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869216"/>
            <a:ext cx="12192000" cy="3133142"/>
            <a:chOff x="0" y="869216"/>
            <a:chExt cx="12192000" cy="313314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4075" y="878926"/>
              <a:ext cx="4190130" cy="312343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82195"/>
              <a:ext cx="4155861" cy="311689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6139" y="869216"/>
              <a:ext cx="4155861" cy="3133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217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92765" y="265043"/>
            <a:ext cx="12284765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23000">
                <a:schemeClr val="accent1">
                  <a:lumMod val="60000"/>
                  <a:lumOff val="40000"/>
                </a:schemeClr>
              </a:gs>
              <a:gs pos="6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91440" tIns="91440" bIns="0" rtlCol="0">
            <a:spAutoFit/>
          </a:bodyPr>
          <a:lstStyle/>
          <a:p>
            <a:r>
              <a:rPr lang="en-US" sz="28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en-US" sz="28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Activities</a:t>
            </a:r>
            <a:endParaRPr lang="en-US" sz="28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552871"/>
            <a:ext cx="3936767" cy="36933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Guitar &amp; Football Club</a:t>
            </a:r>
            <a:endParaRPr lang="en-US" b="1" i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569"/>
            <a:ext cx="6344992" cy="42299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44" y="1710810"/>
            <a:ext cx="6230156" cy="415343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B7DDF-B9CB-45FE-8C1E-F354FD10DB39}" type="slidenum">
              <a:rPr lang="en-US" sz="1400" b="1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9</a:t>
            </a:fld>
            <a:endParaRPr lang="en-US" sz="14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903" y="152649"/>
            <a:ext cx="1793097" cy="90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</TotalTime>
  <Words>155</Words>
  <Application>Microsoft Office PowerPoint</Application>
  <PresentationFormat>Widescreen</PresentationFormat>
  <Paragraphs>42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Meiryo</vt:lpstr>
      <vt:lpstr>Calibri</vt:lpstr>
      <vt:lpstr>Calibri Light</vt:lpstr>
      <vt:lpstr>Courier New</vt:lpstr>
      <vt:lpstr>Wingdings 2</vt:lpstr>
      <vt:lpstr>HDOfficeLightV0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リ ゴック ミン</dc:creator>
  <cp:lastModifiedBy>リ ゴック ミン</cp:lastModifiedBy>
  <cp:revision>41</cp:revision>
  <dcterms:created xsi:type="dcterms:W3CDTF">2015-12-25T03:51:37Z</dcterms:created>
  <dcterms:modified xsi:type="dcterms:W3CDTF">2015-12-25T08:19:38Z</dcterms:modified>
</cp:coreProperties>
</file>